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png"/>
  <Default Extension="jpeg" ContentType="image/jpeg"/>
  <Default Extension="rels" ContentType="application/vnd.openxmlformats-package.relationships+xml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1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90" r:id="rId18"/>
    <p:sldId id="266" r:id="rId19"/>
    <p:sldId id="291" r:id="rId20"/>
    <p:sldId id="293" r:id="rId21"/>
    <p:sldId id="277" r:id="rId22"/>
    <p:sldId id="267" r:id="rId23"/>
    <p:sldId id="268" r:id="rId24"/>
    <p:sldId id="279" r:id="rId25"/>
    <p:sldId id="280" r:id="rId26"/>
    <p:sldId id="281" r:id="rId27"/>
    <p:sldId id="292" r:id="rId28"/>
    <p:sldId id="282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712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9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0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7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6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4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2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4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BBF96-4E43-F441-B21A-09C8B4337E82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7D602-C906-774E-A6AF-F44951E57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5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jpg"/><Relationship Id="rId5" Type="http://schemas.openxmlformats.org/officeDocument/2006/relationships/image" Target="../media/image3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jpg"/><Relationship Id="rId5" Type="http://schemas.openxmlformats.org/officeDocument/2006/relationships/image" Target="../media/image3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0.jpg"/><Relationship Id="rId5" Type="http://schemas.openxmlformats.org/officeDocument/2006/relationships/image" Target="../media/image3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jpg"/><Relationship Id="rId5" Type="http://schemas.openxmlformats.org/officeDocument/2006/relationships/image" Target="../media/image3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2.jpg"/><Relationship Id="rId5" Type="http://schemas.openxmlformats.org/officeDocument/2006/relationships/image" Target="../media/image3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3.jpg"/><Relationship Id="rId5" Type="http://schemas.openxmlformats.org/officeDocument/2006/relationships/image" Target="../media/image3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4.jpg"/><Relationship Id="rId5" Type="http://schemas.openxmlformats.org/officeDocument/2006/relationships/image" Target="../media/image3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jpg"/><Relationship Id="rId5" Type="http://schemas.openxmlformats.org/officeDocument/2006/relationships/image" Target="../media/image3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8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shee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0619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7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5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bird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8054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3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9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6" name="dog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0418" y="23010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6" name="sheep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0509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0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5800" y="1916550"/>
            <a:ext cx="7772400" cy="1131454"/>
          </a:xfrm>
          <a:prstGeom prst="roundRect">
            <a:avLst/>
          </a:prstGeom>
          <a:solidFill>
            <a:srgbClr val="FF660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Ready to have a little try?</a:t>
            </a:r>
            <a:endParaRPr lang="en-US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6" name="5-Point Star 5"/>
          <p:cNvSpPr/>
          <p:nvPr/>
        </p:nvSpPr>
        <p:spPr>
          <a:xfrm rot="1352202">
            <a:off x="7943273" y="1177636"/>
            <a:ext cx="681182" cy="597719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 rot="20000988">
            <a:off x="243804" y="3334222"/>
            <a:ext cx="1678331" cy="1480685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1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0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ca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8964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8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ca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8964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7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8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cat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3311" y="234399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1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9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7" name="bird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83093" y="22521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3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bird1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5606" y="22521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shee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6098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7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sheep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0509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bird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8054" y="2044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dog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0418" y="23010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bird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4328" y="222019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8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dog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26600" y="224328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1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cat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53419" y="222019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5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7</Words>
  <Application>Microsoft Macintosh PowerPoint</Application>
  <PresentationFormat>On-screen Show (16:10)</PresentationFormat>
  <Paragraphs>1</Paragraphs>
  <Slides>34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Ready to have a little try?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Birkbeck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trtgrt</dc:title>
  <dc:creator>Anna Peng</dc:creator>
  <cp:lastModifiedBy>Anna Peng</cp:lastModifiedBy>
  <cp:revision>15</cp:revision>
  <dcterms:created xsi:type="dcterms:W3CDTF">2015-08-29T16:00:20Z</dcterms:created>
  <dcterms:modified xsi:type="dcterms:W3CDTF">2015-11-25T10:40:28Z</dcterms:modified>
</cp:coreProperties>
</file>